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716" r:id="rId1"/>
  </p:sldMasterIdLst>
  <p:notesMasterIdLst>
    <p:notesMasterId r:id="rId11"/>
  </p:notesMasterIdLst>
  <p:sldIdLst>
    <p:sldId id="256" r:id="rId2"/>
    <p:sldId id="267" r:id="rId3"/>
    <p:sldId id="258" r:id="rId4"/>
    <p:sldId id="268" r:id="rId5"/>
    <p:sldId id="269" r:id="rId6"/>
    <p:sldId id="270" r:id="rId7"/>
    <p:sldId id="271" r:id="rId8"/>
    <p:sldId id="272" r:id="rId9"/>
    <p:sldId id="266" r:id="rId10"/>
  </p:sldIdLst>
  <p:sldSz cx="9144000" cy="5143500" type="screen16x9"/>
  <p:notesSz cx="6858000" cy="9144000"/>
  <p:embeddedFontLst>
    <p:embeddedFont>
      <p:font typeface="Trebuchet MS" panose="020B0603020202020204" pitchFamily="34" charset="0"/>
      <p:regular r:id="rId12"/>
      <p:bold r:id="rId13"/>
      <p:italic r:id="rId14"/>
      <p:boldItalic r:id="rId15"/>
    </p:embeddedFont>
    <p:embeddedFont>
      <p:font typeface="Wingdings 3" panose="05040102010807070707" pitchFamily="18" charset="2"/>
      <p:regular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6A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F58A7D4-E8CD-4D92-AAFF-6ABB5091BA48}">
  <a:tblStyle styleId="{EF58A7D4-E8CD-4D92-AAFF-6ABB5091BA4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0FFA7C6-12DC-4DFC-89A1-84763251B0F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44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800405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122999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20" name="TextBox 19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350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3839951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1701068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8598708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1073182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3/29/2021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0470500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8171002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416450" y="701175"/>
            <a:ext cx="4099500" cy="200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86404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0322326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8601660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3/29/2021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0509063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0130748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9674069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257060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3/29/2021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6520407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8110100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83660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  <p:sldLayoutId id="2147483731" r:id="rId15"/>
    <p:sldLayoutId id="2147483732" r:id="rId16"/>
    <p:sldLayoutId id="2147483733" r:id="rId17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3.jp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>
            <a:spLocks noGrp="1"/>
          </p:cNvSpPr>
          <p:nvPr>
            <p:ph type="ctrTitle"/>
          </p:nvPr>
        </p:nvSpPr>
        <p:spPr>
          <a:xfrm>
            <a:off x="689111" y="797034"/>
            <a:ext cx="6865883" cy="70225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-US" sz="3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Tech Store Platform</a:t>
            </a:r>
            <a:endParaRPr sz="3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1" name="Google Shape;68;p1">
            <a:extLst>
              <a:ext uri="{FF2B5EF4-FFF2-40B4-BE49-F238E27FC236}">
                <a16:creationId xmlns:a16="http://schemas.microsoft.com/office/drawing/2014/main" id="{077192A6-5188-4D59-837F-7A662813E56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8079" b="28345"/>
          <a:stretch/>
        </p:blipFill>
        <p:spPr>
          <a:xfrm>
            <a:off x="0" y="15106"/>
            <a:ext cx="1719072" cy="628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5270" y="1378171"/>
            <a:ext cx="2893567" cy="28906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04" r="1549" b="20675"/>
          <a:stretch/>
        </p:blipFill>
        <p:spPr>
          <a:xfrm>
            <a:off x="241402" y="4498848"/>
            <a:ext cx="6803135" cy="6446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77825" y="1133524"/>
            <a:ext cx="33796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1.Team Profile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2.Project Overview 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3.Benefit of </a:t>
            </a:r>
            <a:r>
              <a:rPr lang="en-US" b="1" dirty="0" err="1" smtClean="0"/>
              <a:t>TechStore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4.Project </a:t>
            </a:r>
            <a:r>
              <a:rPr lang="en-US" b="1" dirty="0"/>
              <a:t>Feature </a:t>
            </a:r>
            <a:r>
              <a:rPr lang="en-US" b="1" dirty="0" smtClean="0"/>
              <a:t> 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5</a:t>
            </a:r>
            <a:r>
              <a:rPr lang="en-US" b="1" dirty="0" smtClean="0"/>
              <a:t>.Project </a:t>
            </a:r>
            <a:r>
              <a:rPr lang="en-US" b="1" dirty="0"/>
              <a:t>Demo </a:t>
            </a:r>
            <a:br>
              <a:rPr lang="en-US" b="1" dirty="0"/>
            </a:br>
            <a:r>
              <a:rPr lang="en-US" b="1" dirty="0"/>
              <a:t>6</a:t>
            </a:r>
            <a:r>
              <a:rPr lang="en-US" b="1" dirty="0" smtClean="0"/>
              <a:t>.Conclusion</a:t>
            </a:r>
            <a:r>
              <a:rPr lang="en-US" b="1" dirty="0"/>
              <a:t> </a:t>
            </a:r>
            <a:br>
              <a:rPr lang="en-US" b="1" dirty="0"/>
            </a:br>
            <a:r>
              <a:rPr lang="en-US" b="1" dirty="0"/>
              <a:t>7</a:t>
            </a:r>
            <a:r>
              <a:rPr lang="en-US" b="1" dirty="0" smtClean="0"/>
              <a:t>.Question and </a:t>
            </a:r>
            <a:r>
              <a:rPr lang="en-US" b="1" dirty="0"/>
              <a:t>Answer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1725" y="1133524"/>
            <a:ext cx="2277461" cy="227746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04" r="1549" b="20675"/>
          <a:stretch/>
        </p:blipFill>
        <p:spPr>
          <a:xfrm>
            <a:off x="241402" y="4498848"/>
            <a:ext cx="6803135" cy="64465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-1" y="176921"/>
            <a:ext cx="70445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Content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8219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987570" y="1918136"/>
            <a:ext cx="1265838" cy="281151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lvl="0" algn="l" defTabSz="342900" rtl="0" eaLnBrk="1" latinLnBrk="0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lvl="1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2pPr>
            <a:lvl3pPr lvl="2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3pPr>
            <a:lvl4pPr lvl="3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4pPr>
            <a:lvl5pPr lvl="4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5pPr>
            <a:lvl6pPr lvl="5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6pPr>
            <a:lvl7pPr lvl="6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7pPr>
            <a:lvl8pPr lvl="7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8pPr>
            <a:lvl9pPr lvl="8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KOL </a:t>
            </a:r>
            <a:r>
              <a:rPr lang="en-US" sz="1600" dirty="0" err="1" smtClean="0">
                <a:solidFill>
                  <a:schemeClr val="tx1"/>
                </a:solidFill>
              </a:rPr>
              <a:t>Sokvebol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650820" y="3633955"/>
            <a:ext cx="1820917" cy="239112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lvl="0" algn="l" defTabSz="342900" rtl="0" eaLnBrk="1" latinLnBrk="0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lvl="1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2pPr>
            <a:lvl3pPr lvl="2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3pPr>
            <a:lvl4pPr lvl="3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4pPr>
            <a:lvl5pPr lvl="4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5pPr>
            <a:lvl6pPr lvl="5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6pPr>
            <a:lvl7pPr lvl="6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7pPr>
            <a:lvl8pPr lvl="7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8pPr>
            <a:lvl9pPr lvl="8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SOEU</a:t>
            </a:r>
            <a:r>
              <a:rPr lang="en-US" sz="1600" dirty="0">
                <a:solidFill>
                  <a:schemeClr val="tx1"/>
                </a:solidFill>
              </a:rPr>
              <a:t>N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</a:rPr>
              <a:t>Sreykhuoch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871" y="717333"/>
            <a:ext cx="1107526" cy="11075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69" b="20030"/>
          <a:stretch/>
        </p:blipFill>
        <p:spPr>
          <a:xfrm>
            <a:off x="1234311" y="2278117"/>
            <a:ext cx="1169931" cy="12182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1342695" y="3563007"/>
            <a:ext cx="1077317" cy="310059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lvl="0" algn="l" defTabSz="342900" rtl="0" eaLnBrk="1" latinLnBrk="0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lvl="1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2pPr>
            <a:lvl3pPr lvl="2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3pPr>
            <a:lvl4pPr lvl="3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4pPr>
            <a:lvl5pPr lvl="4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5pPr>
            <a:lvl6pPr lvl="5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6pPr>
            <a:lvl7pPr lvl="6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7pPr>
            <a:lvl8pPr lvl="7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8pPr>
            <a:lvl9pPr lvl="8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PHOR </a:t>
            </a:r>
            <a:r>
              <a:rPr lang="en-US" sz="1600" dirty="0" err="1" smtClean="0">
                <a:solidFill>
                  <a:schemeClr val="tx1"/>
                </a:solidFill>
              </a:rPr>
              <a:t>Sith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56" t="16876" r="14816" b="9837"/>
          <a:stretch/>
        </p:blipFill>
        <p:spPr>
          <a:xfrm>
            <a:off x="4854465" y="2282774"/>
            <a:ext cx="1198177" cy="12802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04" r="1549" b="20675"/>
          <a:stretch/>
        </p:blipFill>
        <p:spPr>
          <a:xfrm>
            <a:off x="241401" y="4550004"/>
            <a:ext cx="6803135" cy="644652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-1" y="176921"/>
            <a:ext cx="70445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Team Profile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46698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1" y="176921"/>
            <a:ext cx="70445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Project Overview 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460860" y="1365294"/>
            <a:ext cx="291145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  	Tech Store is the platform that provide the customer place to order the product by online or the customer seller the product.</a:t>
            </a:r>
          </a:p>
          <a:p>
            <a:r>
              <a:rPr lang="en-US" sz="1400" dirty="0" smtClean="0"/>
              <a:t> 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2818" y="1081711"/>
            <a:ext cx="2414007" cy="173671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523744" y="3091595"/>
            <a:ext cx="43232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 </a:t>
            </a:r>
            <a:r>
              <a:rPr lang="en-US" sz="1400" dirty="0" smtClean="0"/>
              <a:t>	It </a:t>
            </a:r>
            <a:r>
              <a:rPr lang="en-US" sz="1400" dirty="0"/>
              <a:t>is the online shopping of electronic commerce which allows the consumers to directly buy goods or service from the seller by web browser or mobile app.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04" r="1549" b="20675"/>
          <a:stretch/>
        </p:blipFill>
        <p:spPr>
          <a:xfrm>
            <a:off x="241402" y="4498848"/>
            <a:ext cx="6803135" cy="644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285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37" r="15792"/>
          <a:stretch/>
        </p:blipFill>
        <p:spPr>
          <a:xfrm>
            <a:off x="4270779" y="1435805"/>
            <a:ext cx="3012888" cy="18771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81663" y="1322332"/>
            <a:ext cx="373074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400" dirty="0" smtClean="0"/>
              <a:t>The clients easy and safe to by the product from online</a:t>
            </a:r>
          </a:p>
          <a:p>
            <a:pPr marL="285750" indent="-285750">
              <a:buFontTx/>
              <a:buChar char="-"/>
            </a:pPr>
            <a:r>
              <a:rPr lang="en-US" sz="1400" dirty="0" smtClean="0"/>
              <a:t>The clients can buy whatever they want to buy in the world.</a:t>
            </a:r>
          </a:p>
          <a:p>
            <a:pPr marL="285750" indent="-285750">
              <a:buFontTx/>
              <a:buChar char="-"/>
            </a:pPr>
            <a:r>
              <a:rPr lang="en-US" sz="1400" dirty="0" smtClean="0"/>
              <a:t>They will save time and easy to do research the products by online.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Most of the tech stores online have competitive </a:t>
            </a:r>
            <a:r>
              <a:rPr lang="en-US" sz="1400" dirty="0" smtClean="0"/>
              <a:t>prices (discorded and promotion)</a:t>
            </a:r>
            <a:endParaRPr lang="en-US" sz="1400" dirty="0"/>
          </a:p>
          <a:p>
            <a:pPr marL="285750" indent="-285750">
              <a:buFontTx/>
              <a:buChar char="-"/>
            </a:pPr>
            <a:endParaRPr lang="en-US" sz="1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04" r="1549" b="20675"/>
          <a:stretch/>
        </p:blipFill>
        <p:spPr>
          <a:xfrm>
            <a:off x="241402" y="4498848"/>
            <a:ext cx="6803135" cy="64465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0700" y="178181"/>
            <a:ext cx="70445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Benefit of Tech Store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80207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80456" y="1300656"/>
            <a:ext cx="5715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dirty="0"/>
              <a:t>Login page</a:t>
            </a:r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dirty="0"/>
              <a:t>Homepage-header and banner</a:t>
            </a:r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dirty="0"/>
              <a:t>Homepage-new promotion</a:t>
            </a:r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dirty="0"/>
              <a:t>Homepage-section advertisement and footer</a:t>
            </a:r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dirty="0"/>
              <a:t>List of product best seller</a:t>
            </a:r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dirty="0"/>
              <a:t>Shop by category</a:t>
            </a:r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dirty="0"/>
              <a:t>Contact us page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04" r="1549" b="20675"/>
          <a:stretch/>
        </p:blipFill>
        <p:spPr>
          <a:xfrm>
            <a:off x="241402" y="4498848"/>
            <a:ext cx="6803135" cy="64465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-1" y="176921"/>
            <a:ext cx="70445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Project Features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84309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475" y="1517747"/>
            <a:ext cx="5848558" cy="27049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8475" y="980236"/>
            <a:ext cx="2001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- Demo </a:t>
            </a:r>
            <a:r>
              <a:rPr lang="en-US" dirty="0" err="1" smtClean="0"/>
              <a:t>TechStore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04" r="1549" b="20675"/>
          <a:stretch/>
        </p:blipFill>
        <p:spPr>
          <a:xfrm>
            <a:off x="241402" y="4498848"/>
            <a:ext cx="6803135" cy="64465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1" y="176921"/>
            <a:ext cx="70445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Demo Project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19352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33405" y="1671865"/>
            <a:ext cx="354017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smtClean="0"/>
              <a:t>What is </a:t>
            </a:r>
            <a:r>
              <a:rPr lang="en-US" dirty="0" err="1" smtClean="0"/>
              <a:t>TechStore</a:t>
            </a:r>
            <a:r>
              <a:rPr lang="en-US" dirty="0" smtClean="0"/>
              <a:t>?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The benefit of the </a:t>
            </a:r>
            <a:r>
              <a:rPr lang="en-US" dirty="0" err="1" smtClean="0"/>
              <a:t>TechStore</a:t>
            </a:r>
            <a:r>
              <a:rPr lang="en-US" dirty="0" smtClean="0"/>
              <a:t> platform.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The Feature of the </a:t>
            </a:r>
            <a:r>
              <a:rPr lang="en-US" dirty="0" err="1" smtClean="0"/>
              <a:t>TechStore</a:t>
            </a:r>
            <a:endParaRPr lang="en-US" dirty="0" smtClean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4925" y="1241984"/>
            <a:ext cx="2578134" cy="203488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04" r="1549" b="20675"/>
          <a:stretch/>
        </p:blipFill>
        <p:spPr>
          <a:xfrm>
            <a:off x="241402" y="4498848"/>
            <a:ext cx="6803135" cy="64465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1" y="176921"/>
            <a:ext cx="70445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Conclusion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58752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677917" y="993229"/>
            <a:ext cx="3870435" cy="543909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lvl="0" algn="l" defTabSz="342900" rtl="0" eaLnBrk="1" latinLnBrk="0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lvl="1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2pPr>
            <a:lvl3pPr lvl="2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3pPr>
            <a:lvl4pPr lvl="3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4pPr>
            <a:lvl5pPr lvl="4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5pPr>
            <a:lvl6pPr lvl="5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6pPr>
            <a:lvl7pPr lvl="6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7pPr>
            <a:lvl8pPr lvl="7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8pPr>
            <a:lvl9pPr lvl="8" rtl="0" eaLnBrk="1" hangingPunct="1"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tx2"/>
                </a:solidFill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	Do you have any question?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93" y="1436223"/>
            <a:ext cx="5318151" cy="27986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04" r="1549" b="20675"/>
          <a:stretch/>
        </p:blipFill>
        <p:spPr>
          <a:xfrm>
            <a:off x="241402" y="4498848"/>
            <a:ext cx="6803135" cy="64465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1" y="176921"/>
            <a:ext cx="70445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Question &amp; Answer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4982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377</TotalTime>
  <Words>123</Words>
  <Application>Microsoft Office PowerPoint</Application>
  <PresentationFormat>On-screen Show (16:9)</PresentationFormat>
  <Paragraphs>32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Trebuchet MS</vt:lpstr>
      <vt:lpstr>Wingdings</vt:lpstr>
      <vt:lpstr>Wingdings 3</vt:lpstr>
      <vt:lpstr>Arial</vt:lpstr>
      <vt:lpstr>Facet</vt:lpstr>
      <vt:lpstr>Tech Store Platform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       In Gaming</dc:title>
  <dc:creator>Rothana Suos</dc:creator>
  <cp:lastModifiedBy>Windows User</cp:lastModifiedBy>
  <cp:revision>45</cp:revision>
  <dcterms:modified xsi:type="dcterms:W3CDTF">2021-03-29T07:43:34Z</dcterms:modified>
</cp:coreProperties>
</file>